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3808075" cy="11887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44" userDrawn="1">
          <p15:clr>
            <a:srgbClr val="A4A3A4"/>
          </p15:clr>
        </p15:guide>
        <p15:guide id="2" pos="43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2" autoAdjust="0"/>
    <p:restoredTop sz="94660"/>
  </p:normalViewPr>
  <p:slideViewPr>
    <p:cSldViewPr snapToGrid="0">
      <p:cViewPr>
        <p:scale>
          <a:sx n="82" d="100"/>
          <a:sy n="82" d="100"/>
        </p:scale>
        <p:origin x="-264" y="-2058"/>
      </p:cViewPr>
      <p:guideLst>
        <p:guide orient="horz" pos="3744"/>
        <p:guide pos="43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5606" y="1945429"/>
            <a:ext cx="11736864" cy="4138507"/>
          </a:xfrm>
        </p:spPr>
        <p:txBody>
          <a:bodyPr anchor="b"/>
          <a:lstStyle>
            <a:lvl1pPr algn="ctr">
              <a:defRPr sz="90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6010" y="6243533"/>
            <a:ext cx="10356056" cy="2869987"/>
          </a:xfrm>
        </p:spPr>
        <p:txBody>
          <a:bodyPr/>
          <a:lstStyle>
            <a:lvl1pPr marL="0" indent="0" algn="ctr">
              <a:buNone/>
              <a:defRPr sz="3624"/>
            </a:lvl1pPr>
            <a:lvl2pPr marL="690418" indent="0" algn="ctr">
              <a:buNone/>
              <a:defRPr sz="3020"/>
            </a:lvl2pPr>
            <a:lvl3pPr marL="1380835" indent="0" algn="ctr">
              <a:buNone/>
              <a:defRPr sz="2718"/>
            </a:lvl3pPr>
            <a:lvl4pPr marL="2071253" indent="0" algn="ctr">
              <a:buNone/>
              <a:defRPr sz="2416"/>
            </a:lvl4pPr>
            <a:lvl5pPr marL="2761671" indent="0" algn="ctr">
              <a:buNone/>
              <a:defRPr sz="2416"/>
            </a:lvl5pPr>
            <a:lvl6pPr marL="3452089" indent="0" algn="ctr">
              <a:buNone/>
              <a:defRPr sz="2416"/>
            </a:lvl6pPr>
            <a:lvl7pPr marL="4142506" indent="0" algn="ctr">
              <a:buNone/>
              <a:defRPr sz="2416"/>
            </a:lvl7pPr>
            <a:lvl8pPr marL="4832924" indent="0" algn="ctr">
              <a:buNone/>
              <a:defRPr sz="2416"/>
            </a:lvl8pPr>
            <a:lvl9pPr marL="5523342" indent="0" algn="ctr">
              <a:buNone/>
              <a:defRPr sz="241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AFA9-7381-4175-BFAB-90C4E690E46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249-57A1-4837-8FAA-5A493275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2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AFA9-7381-4175-BFAB-90C4E690E46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249-57A1-4837-8FAA-5A493275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821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81405" y="632883"/>
            <a:ext cx="2977366" cy="1007385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9306" y="632883"/>
            <a:ext cx="8759498" cy="1007385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AFA9-7381-4175-BFAB-90C4E690E46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249-57A1-4837-8FAA-5A493275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38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AFA9-7381-4175-BFAB-90C4E690E46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249-57A1-4837-8FAA-5A493275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23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114" y="2963549"/>
            <a:ext cx="11909465" cy="4944744"/>
          </a:xfrm>
        </p:spPr>
        <p:txBody>
          <a:bodyPr anchor="b"/>
          <a:lstStyle>
            <a:lvl1pPr>
              <a:defRPr sz="90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114" y="7955072"/>
            <a:ext cx="11909465" cy="2600324"/>
          </a:xfrm>
        </p:spPr>
        <p:txBody>
          <a:bodyPr/>
          <a:lstStyle>
            <a:lvl1pPr marL="0" indent="0">
              <a:buNone/>
              <a:defRPr sz="3624">
                <a:solidFill>
                  <a:schemeClr val="tx1"/>
                </a:solidFill>
              </a:defRPr>
            </a:lvl1pPr>
            <a:lvl2pPr marL="690418" indent="0">
              <a:buNone/>
              <a:defRPr sz="3020">
                <a:solidFill>
                  <a:schemeClr val="tx1">
                    <a:tint val="75000"/>
                  </a:schemeClr>
                </a:solidFill>
              </a:defRPr>
            </a:lvl2pPr>
            <a:lvl3pPr marL="1380835" indent="0">
              <a:buNone/>
              <a:defRPr sz="2718">
                <a:solidFill>
                  <a:schemeClr val="tx1">
                    <a:tint val="75000"/>
                  </a:schemeClr>
                </a:solidFill>
              </a:defRPr>
            </a:lvl3pPr>
            <a:lvl4pPr marL="2071253" indent="0">
              <a:buNone/>
              <a:defRPr sz="2416">
                <a:solidFill>
                  <a:schemeClr val="tx1">
                    <a:tint val="75000"/>
                  </a:schemeClr>
                </a:solidFill>
              </a:defRPr>
            </a:lvl4pPr>
            <a:lvl5pPr marL="2761671" indent="0">
              <a:buNone/>
              <a:defRPr sz="2416">
                <a:solidFill>
                  <a:schemeClr val="tx1">
                    <a:tint val="75000"/>
                  </a:schemeClr>
                </a:solidFill>
              </a:defRPr>
            </a:lvl5pPr>
            <a:lvl6pPr marL="3452089" indent="0">
              <a:buNone/>
              <a:defRPr sz="2416">
                <a:solidFill>
                  <a:schemeClr val="tx1">
                    <a:tint val="75000"/>
                  </a:schemeClr>
                </a:solidFill>
              </a:defRPr>
            </a:lvl6pPr>
            <a:lvl7pPr marL="4142506" indent="0">
              <a:buNone/>
              <a:defRPr sz="2416">
                <a:solidFill>
                  <a:schemeClr val="tx1">
                    <a:tint val="75000"/>
                  </a:schemeClr>
                </a:solidFill>
              </a:defRPr>
            </a:lvl7pPr>
            <a:lvl8pPr marL="4832924" indent="0">
              <a:buNone/>
              <a:defRPr sz="2416">
                <a:solidFill>
                  <a:schemeClr val="tx1">
                    <a:tint val="75000"/>
                  </a:schemeClr>
                </a:solidFill>
              </a:defRPr>
            </a:lvl8pPr>
            <a:lvl9pPr marL="5523342" indent="0">
              <a:buNone/>
              <a:defRPr sz="24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AFA9-7381-4175-BFAB-90C4E690E46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249-57A1-4837-8FAA-5A493275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9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9305" y="3164417"/>
            <a:ext cx="5868432" cy="75423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90338" y="3164417"/>
            <a:ext cx="5868432" cy="75423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AFA9-7381-4175-BFAB-90C4E690E46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249-57A1-4837-8FAA-5A493275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72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103" y="632886"/>
            <a:ext cx="11909465" cy="229764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1105" y="2914016"/>
            <a:ext cx="5841462" cy="1428114"/>
          </a:xfrm>
        </p:spPr>
        <p:txBody>
          <a:bodyPr anchor="b"/>
          <a:lstStyle>
            <a:lvl1pPr marL="0" indent="0">
              <a:buNone/>
              <a:defRPr sz="3624" b="1"/>
            </a:lvl1pPr>
            <a:lvl2pPr marL="690418" indent="0">
              <a:buNone/>
              <a:defRPr sz="3020" b="1"/>
            </a:lvl2pPr>
            <a:lvl3pPr marL="1380835" indent="0">
              <a:buNone/>
              <a:defRPr sz="2718" b="1"/>
            </a:lvl3pPr>
            <a:lvl4pPr marL="2071253" indent="0">
              <a:buNone/>
              <a:defRPr sz="2416" b="1"/>
            </a:lvl4pPr>
            <a:lvl5pPr marL="2761671" indent="0">
              <a:buNone/>
              <a:defRPr sz="2416" b="1"/>
            </a:lvl5pPr>
            <a:lvl6pPr marL="3452089" indent="0">
              <a:buNone/>
              <a:defRPr sz="2416" b="1"/>
            </a:lvl6pPr>
            <a:lvl7pPr marL="4142506" indent="0">
              <a:buNone/>
              <a:defRPr sz="2416" b="1"/>
            </a:lvl7pPr>
            <a:lvl8pPr marL="4832924" indent="0">
              <a:buNone/>
              <a:defRPr sz="2416" b="1"/>
            </a:lvl8pPr>
            <a:lvl9pPr marL="5523342" indent="0">
              <a:buNone/>
              <a:defRPr sz="241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1105" y="4342130"/>
            <a:ext cx="5841462" cy="63866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90339" y="2914016"/>
            <a:ext cx="5870230" cy="1428114"/>
          </a:xfrm>
        </p:spPr>
        <p:txBody>
          <a:bodyPr anchor="b"/>
          <a:lstStyle>
            <a:lvl1pPr marL="0" indent="0">
              <a:buNone/>
              <a:defRPr sz="3624" b="1"/>
            </a:lvl1pPr>
            <a:lvl2pPr marL="690418" indent="0">
              <a:buNone/>
              <a:defRPr sz="3020" b="1"/>
            </a:lvl2pPr>
            <a:lvl3pPr marL="1380835" indent="0">
              <a:buNone/>
              <a:defRPr sz="2718" b="1"/>
            </a:lvl3pPr>
            <a:lvl4pPr marL="2071253" indent="0">
              <a:buNone/>
              <a:defRPr sz="2416" b="1"/>
            </a:lvl4pPr>
            <a:lvl5pPr marL="2761671" indent="0">
              <a:buNone/>
              <a:defRPr sz="2416" b="1"/>
            </a:lvl5pPr>
            <a:lvl6pPr marL="3452089" indent="0">
              <a:buNone/>
              <a:defRPr sz="2416" b="1"/>
            </a:lvl6pPr>
            <a:lvl7pPr marL="4142506" indent="0">
              <a:buNone/>
              <a:defRPr sz="2416" b="1"/>
            </a:lvl7pPr>
            <a:lvl8pPr marL="4832924" indent="0">
              <a:buNone/>
              <a:defRPr sz="2416" b="1"/>
            </a:lvl8pPr>
            <a:lvl9pPr marL="5523342" indent="0">
              <a:buNone/>
              <a:defRPr sz="241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90339" y="4342130"/>
            <a:ext cx="5870230" cy="63866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AFA9-7381-4175-BFAB-90C4E690E46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249-57A1-4837-8FAA-5A493275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7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AFA9-7381-4175-BFAB-90C4E690E46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249-57A1-4837-8FAA-5A493275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68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AFA9-7381-4175-BFAB-90C4E690E46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249-57A1-4837-8FAA-5A493275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08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103" y="792480"/>
            <a:ext cx="4453464" cy="2773680"/>
          </a:xfrm>
        </p:spPr>
        <p:txBody>
          <a:bodyPr anchor="b"/>
          <a:lstStyle>
            <a:lvl1pPr>
              <a:defRPr sz="483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70230" y="1711539"/>
            <a:ext cx="6990338" cy="8447617"/>
          </a:xfrm>
        </p:spPr>
        <p:txBody>
          <a:bodyPr/>
          <a:lstStyle>
            <a:lvl1pPr>
              <a:defRPr sz="4832"/>
            </a:lvl1pPr>
            <a:lvl2pPr>
              <a:defRPr sz="4228"/>
            </a:lvl2pPr>
            <a:lvl3pPr>
              <a:defRPr sz="3624"/>
            </a:lvl3pPr>
            <a:lvl4pPr>
              <a:defRPr sz="3020"/>
            </a:lvl4pPr>
            <a:lvl5pPr>
              <a:defRPr sz="3020"/>
            </a:lvl5pPr>
            <a:lvl6pPr>
              <a:defRPr sz="3020"/>
            </a:lvl6pPr>
            <a:lvl7pPr>
              <a:defRPr sz="3020"/>
            </a:lvl7pPr>
            <a:lvl8pPr>
              <a:defRPr sz="3020"/>
            </a:lvl8pPr>
            <a:lvl9pPr>
              <a:defRPr sz="302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103" y="3566160"/>
            <a:ext cx="4453464" cy="6606753"/>
          </a:xfrm>
        </p:spPr>
        <p:txBody>
          <a:bodyPr/>
          <a:lstStyle>
            <a:lvl1pPr marL="0" indent="0">
              <a:buNone/>
              <a:defRPr sz="2416"/>
            </a:lvl1pPr>
            <a:lvl2pPr marL="690418" indent="0">
              <a:buNone/>
              <a:defRPr sz="2114"/>
            </a:lvl2pPr>
            <a:lvl3pPr marL="1380835" indent="0">
              <a:buNone/>
              <a:defRPr sz="1812"/>
            </a:lvl3pPr>
            <a:lvl4pPr marL="2071253" indent="0">
              <a:buNone/>
              <a:defRPr sz="1510"/>
            </a:lvl4pPr>
            <a:lvl5pPr marL="2761671" indent="0">
              <a:buNone/>
              <a:defRPr sz="1510"/>
            </a:lvl5pPr>
            <a:lvl6pPr marL="3452089" indent="0">
              <a:buNone/>
              <a:defRPr sz="1510"/>
            </a:lvl6pPr>
            <a:lvl7pPr marL="4142506" indent="0">
              <a:buNone/>
              <a:defRPr sz="1510"/>
            </a:lvl7pPr>
            <a:lvl8pPr marL="4832924" indent="0">
              <a:buNone/>
              <a:defRPr sz="1510"/>
            </a:lvl8pPr>
            <a:lvl9pPr marL="5523342" indent="0">
              <a:buNone/>
              <a:defRPr sz="151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AFA9-7381-4175-BFAB-90C4E690E46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249-57A1-4837-8FAA-5A493275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29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1103" y="792480"/>
            <a:ext cx="4453464" cy="2773680"/>
          </a:xfrm>
        </p:spPr>
        <p:txBody>
          <a:bodyPr anchor="b"/>
          <a:lstStyle>
            <a:lvl1pPr>
              <a:defRPr sz="483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70230" y="1711539"/>
            <a:ext cx="6990338" cy="8447617"/>
          </a:xfrm>
        </p:spPr>
        <p:txBody>
          <a:bodyPr anchor="t"/>
          <a:lstStyle>
            <a:lvl1pPr marL="0" indent="0">
              <a:buNone/>
              <a:defRPr sz="4832"/>
            </a:lvl1pPr>
            <a:lvl2pPr marL="690418" indent="0">
              <a:buNone/>
              <a:defRPr sz="4228"/>
            </a:lvl2pPr>
            <a:lvl3pPr marL="1380835" indent="0">
              <a:buNone/>
              <a:defRPr sz="3624"/>
            </a:lvl3pPr>
            <a:lvl4pPr marL="2071253" indent="0">
              <a:buNone/>
              <a:defRPr sz="3020"/>
            </a:lvl4pPr>
            <a:lvl5pPr marL="2761671" indent="0">
              <a:buNone/>
              <a:defRPr sz="3020"/>
            </a:lvl5pPr>
            <a:lvl6pPr marL="3452089" indent="0">
              <a:buNone/>
              <a:defRPr sz="3020"/>
            </a:lvl6pPr>
            <a:lvl7pPr marL="4142506" indent="0">
              <a:buNone/>
              <a:defRPr sz="3020"/>
            </a:lvl7pPr>
            <a:lvl8pPr marL="4832924" indent="0">
              <a:buNone/>
              <a:defRPr sz="3020"/>
            </a:lvl8pPr>
            <a:lvl9pPr marL="5523342" indent="0">
              <a:buNone/>
              <a:defRPr sz="30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1103" y="3566160"/>
            <a:ext cx="4453464" cy="6606753"/>
          </a:xfrm>
        </p:spPr>
        <p:txBody>
          <a:bodyPr/>
          <a:lstStyle>
            <a:lvl1pPr marL="0" indent="0">
              <a:buNone/>
              <a:defRPr sz="2416"/>
            </a:lvl1pPr>
            <a:lvl2pPr marL="690418" indent="0">
              <a:buNone/>
              <a:defRPr sz="2114"/>
            </a:lvl2pPr>
            <a:lvl3pPr marL="1380835" indent="0">
              <a:buNone/>
              <a:defRPr sz="1812"/>
            </a:lvl3pPr>
            <a:lvl4pPr marL="2071253" indent="0">
              <a:buNone/>
              <a:defRPr sz="1510"/>
            </a:lvl4pPr>
            <a:lvl5pPr marL="2761671" indent="0">
              <a:buNone/>
              <a:defRPr sz="1510"/>
            </a:lvl5pPr>
            <a:lvl6pPr marL="3452089" indent="0">
              <a:buNone/>
              <a:defRPr sz="1510"/>
            </a:lvl6pPr>
            <a:lvl7pPr marL="4142506" indent="0">
              <a:buNone/>
              <a:defRPr sz="1510"/>
            </a:lvl7pPr>
            <a:lvl8pPr marL="4832924" indent="0">
              <a:buNone/>
              <a:defRPr sz="1510"/>
            </a:lvl8pPr>
            <a:lvl9pPr marL="5523342" indent="0">
              <a:buNone/>
              <a:defRPr sz="151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CAFA9-7381-4175-BFAB-90C4E690E46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8B249-57A1-4837-8FAA-5A493275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90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9305" y="632886"/>
            <a:ext cx="11909465" cy="229764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9305" y="3164417"/>
            <a:ext cx="11909465" cy="7542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9305" y="11017676"/>
            <a:ext cx="3106817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CAFA9-7381-4175-BFAB-90C4E690E466}" type="datetimeFigureOut">
              <a:rPr lang="en-US" smtClean="0"/>
              <a:t>6/11/2020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3925" y="11017676"/>
            <a:ext cx="4660225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51953" y="11017676"/>
            <a:ext cx="3106817" cy="6328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8B249-57A1-4837-8FAA-5A493275B1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76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80835" rtl="0" eaLnBrk="1" latinLnBrk="0" hangingPunct="1">
        <a:lnSpc>
          <a:spcPct val="90000"/>
        </a:lnSpc>
        <a:spcBef>
          <a:spcPct val="0"/>
        </a:spcBef>
        <a:buNone/>
        <a:defRPr sz="66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5209" indent="-345209" algn="l" defTabSz="1380835" rtl="0" eaLnBrk="1" latinLnBrk="0" hangingPunct="1">
        <a:lnSpc>
          <a:spcPct val="90000"/>
        </a:lnSpc>
        <a:spcBef>
          <a:spcPts val="1510"/>
        </a:spcBef>
        <a:buFont typeface="Arial" panose="020B0604020202020204" pitchFamily="34" charset="0"/>
        <a:buChar char="•"/>
        <a:defRPr sz="4228" kern="1200">
          <a:solidFill>
            <a:schemeClr val="tx1"/>
          </a:solidFill>
          <a:latin typeface="+mn-lt"/>
          <a:ea typeface="+mn-ea"/>
          <a:cs typeface="+mn-cs"/>
        </a:defRPr>
      </a:lvl1pPr>
      <a:lvl2pPr marL="1035627" indent="-345209" algn="l" defTabSz="1380835" rtl="0" eaLnBrk="1" latinLnBrk="0" hangingPunct="1">
        <a:lnSpc>
          <a:spcPct val="90000"/>
        </a:lnSpc>
        <a:spcBef>
          <a:spcPts val="755"/>
        </a:spcBef>
        <a:buFont typeface="Arial" panose="020B0604020202020204" pitchFamily="34" charset="0"/>
        <a:buChar char="•"/>
        <a:defRPr sz="3624" kern="1200">
          <a:solidFill>
            <a:schemeClr val="tx1"/>
          </a:solidFill>
          <a:latin typeface="+mn-lt"/>
          <a:ea typeface="+mn-ea"/>
          <a:cs typeface="+mn-cs"/>
        </a:defRPr>
      </a:lvl2pPr>
      <a:lvl3pPr marL="1726044" indent="-345209" algn="l" defTabSz="1380835" rtl="0" eaLnBrk="1" latinLnBrk="0" hangingPunct="1">
        <a:lnSpc>
          <a:spcPct val="90000"/>
        </a:lnSpc>
        <a:spcBef>
          <a:spcPts val="755"/>
        </a:spcBef>
        <a:buFont typeface="Arial" panose="020B0604020202020204" pitchFamily="34" charset="0"/>
        <a:buChar char="•"/>
        <a:defRPr sz="3020" kern="1200">
          <a:solidFill>
            <a:schemeClr val="tx1"/>
          </a:solidFill>
          <a:latin typeface="+mn-lt"/>
          <a:ea typeface="+mn-ea"/>
          <a:cs typeface="+mn-cs"/>
        </a:defRPr>
      </a:lvl3pPr>
      <a:lvl4pPr marL="2416462" indent="-345209" algn="l" defTabSz="1380835" rtl="0" eaLnBrk="1" latinLnBrk="0" hangingPunct="1">
        <a:lnSpc>
          <a:spcPct val="90000"/>
        </a:lnSpc>
        <a:spcBef>
          <a:spcPts val="755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4pPr>
      <a:lvl5pPr marL="3106880" indent="-345209" algn="l" defTabSz="1380835" rtl="0" eaLnBrk="1" latinLnBrk="0" hangingPunct="1">
        <a:lnSpc>
          <a:spcPct val="90000"/>
        </a:lnSpc>
        <a:spcBef>
          <a:spcPts val="755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5pPr>
      <a:lvl6pPr marL="3797297" indent="-345209" algn="l" defTabSz="1380835" rtl="0" eaLnBrk="1" latinLnBrk="0" hangingPunct="1">
        <a:lnSpc>
          <a:spcPct val="90000"/>
        </a:lnSpc>
        <a:spcBef>
          <a:spcPts val="755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6pPr>
      <a:lvl7pPr marL="4487715" indent="-345209" algn="l" defTabSz="1380835" rtl="0" eaLnBrk="1" latinLnBrk="0" hangingPunct="1">
        <a:lnSpc>
          <a:spcPct val="90000"/>
        </a:lnSpc>
        <a:spcBef>
          <a:spcPts val="755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7pPr>
      <a:lvl8pPr marL="5178133" indent="-345209" algn="l" defTabSz="1380835" rtl="0" eaLnBrk="1" latinLnBrk="0" hangingPunct="1">
        <a:lnSpc>
          <a:spcPct val="90000"/>
        </a:lnSpc>
        <a:spcBef>
          <a:spcPts val="755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8pPr>
      <a:lvl9pPr marL="5868551" indent="-345209" algn="l" defTabSz="1380835" rtl="0" eaLnBrk="1" latinLnBrk="0" hangingPunct="1">
        <a:lnSpc>
          <a:spcPct val="90000"/>
        </a:lnSpc>
        <a:spcBef>
          <a:spcPts val="755"/>
        </a:spcBef>
        <a:buFont typeface="Arial" panose="020B0604020202020204" pitchFamily="34" charset="0"/>
        <a:buChar char="•"/>
        <a:defRPr sz="27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80835" rtl="0" eaLnBrk="1" latinLnBrk="0" hangingPunct="1">
        <a:defRPr sz="2718" kern="1200">
          <a:solidFill>
            <a:schemeClr val="tx1"/>
          </a:solidFill>
          <a:latin typeface="+mn-lt"/>
          <a:ea typeface="+mn-ea"/>
          <a:cs typeface="+mn-cs"/>
        </a:defRPr>
      </a:lvl1pPr>
      <a:lvl2pPr marL="690418" algn="l" defTabSz="1380835" rtl="0" eaLnBrk="1" latinLnBrk="0" hangingPunct="1">
        <a:defRPr sz="2718" kern="1200">
          <a:solidFill>
            <a:schemeClr val="tx1"/>
          </a:solidFill>
          <a:latin typeface="+mn-lt"/>
          <a:ea typeface="+mn-ea"/>
          <a:cs typeface="+mn-cs"/>
        </a:defRPr>
      </a:lvl2pPr>
      <a:lvl3pPr marL="1380835" algn="l" defTabSz="1380835" rtl="0" eaLnBrk="1" latinLnBrk="0" hangingPunct="1">
        <a:defRPr sz="2718" kern="1200">
          <a:solidFill>
            <a:schemeClr val="tx1"/>
          </a:solidFill>
          <a:latin typeface="+mn-lt"/>
          <a:ea typeface="+mn-ea"/>
          <a:cs typeface="+mn-cs"/>
        </a:defRPr>
      </a:lvl3pPr>
      <a:lvl4pPr marL="2071253" algn="l" defTabSz="1380835" rtl="0" eaLnBrk="1" latinLnBrk="0" hangingPunct="1">
        <a:defRPr sz="2718" kern="1200">
          <a:solidFill>
            <a:schemeClr val="tx1"/>
          </a:solidFill>
          <a:latin typeface="+mn-lt"/>
          <a:ea typeface="+mn-ea"/>
          <a:cs typeface="+mn-cs"/>
        </a:defRPr>
      </a:lvl4pPr>
      <a:lvl5pPr marL="2761671" algn="l" defTabSz="1380835" rtl="0" eaLnBrk="1" latinLnBrk="0" hangingPunct="1">
        <a:defRPr sz="2718" kern="1200">
          <a:solidFill>
            <a:schemeClr val="tx1"/>
          </a:solidFill>
          <a:latin typeface="+mn-lt"/>
          <a:ea typeface="+mn-ea"/>
          <a:cs typeface="+mn-cs"/>
        </a:defRPr>
      </a:lvl5pPr>
      <a:lvl6pPr marL="3452089" algn="l" defTabSz="1380835" rtl="0" eaLnBrk="1" latinLnBrk="0" hangingPunct="1">
        <a:defRPr sz="2718" kern="1200">
          <a:solidFill>
            <a:schemeClr val="tx1"/>
          </a:solidFill>
          <a:latin typeface="+mn-lt"/>
          <a:ea typeface="+mn-ea"/>
          <a:cs typeface="+mn-cs"/>
        </a:defRPr>
      </a:lvl6pPr>
      <a:lvl7pPr marL="4142506" algn="l" defTabSz="1380835" rtl="0" eaLnBrk="1" latinLnBrk="0" hangingPunct="1">
        <a:defRPr sz="2718" kern="1200">
          <a:solidFill>
            <a:schemeClr val="tx1"/>
          </a:solidFill>
          <a:latin typeface="+mn-lt"/>
          <a:ea typeface="+mn-ea"/>
          <a:cs typeface="+mn-cs"/>
        </a:defRPr>
      </a:lvl7pPr>
      <a:lvl8pPr marL="4832924" algn="l" defTabSz="1380835" rtl="0" eaLnBrk="1" latinLnBrk="0" hangingPunct="1">
        <a:defRPr sz="2718" kern="1200">
          <a:solidFill>
            <a:schemeClr val="tx1"/>
          </a:solidFill>
          <a:latin typeface="+mn-lt"/>
          <a:ea typeface="+mn-ea"/>
          <a:cs typeface="+mn-cs"/>
        </a:defRPr>
      </a:lvl8pPr>
      <a:lvl9pPr marL="5523342" algn="l" defTabSz="1380835" rtl="0" eaLnBrk="1" latinLnBrk="0" hangingPunct="1">
        <a:defRPr sz="271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H="1">
            <a:off x="1" y="2760785"/>
            <a:ext cx="13808074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0" y="7590692"/>
            <a:ext cx="13808075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" y="8604739"/>
            <a:ext cx="13808073" cy="0"/>
          </a:xfrm>
          <a:prstGeom prst="line">
            <a:avLst/>
          </a:prstGeom>
          <a:ln w="28575"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821234" y="1293437"/>
            <a:ext cx="2653138" cy="653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dirty="0"/>
              <a:t>يكون الارتفاع من كل خط التماس في هذه الحالة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8316685" y="447550"/>
            <a:ext cx="5196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IQ" sz="2000" b="1" u="sng" dirty="0">
                <a:solidFill>
                  <a:schemeClr val="accent6">
                    <a:lumMod val="75000"/>
                  </a:schemeClr>
                </a:solidFill>
              </a:rPr>
              <a:t>رسم المنظور </a:t>
            </a:r>
            <a:r>
              <a:rPr lang="ar-IQ" sz="2400" b="1" u="sng" dirty="0">
                <a:solidFill>
                  <a:schemeClr val="accent6">
                    <a:lumMod val="75000"/>
                  </a:schemeClr>
                </a:solidFill>
              </a:rPr>
              <a:t>عندما</a:t>
            </a:r>
            <a:r>
              <a:rPr lang="ar-IQ" sz="2000" b="1" u="sng" dirty="0">
                <a:solidFill>
                  <a:schemeClr val="accent6">
                    <a:lumMod val="75000"/>
                  </a:schemeClr>
                </a:solidFill>
              </a:rPr>
              <a:t> يتقاطع المخطط مع مستوى الصورة</a:t>
            </a:r>
            <a:endParaRPr lang="en-US" sz="20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 rot="19481409">
            <a:off x="4046417" y="981752"/>
            <a:ext cx="2268099" cy="2235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 flipV="1">
            <a:off x="4922837" y="9499601"/>
            <a:ext cx="130629" cy="2540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4" idx="5"/>
          </p:cNvCxnSpPr>
          <p:nvPr/>
        </p:nvCxnSpPr>
        <p:spPr>
          <a:xfrm flipV="1">
            <a:off x="5034336" y="2760784"/>
            <a:ext cx="8236002" cy="6776014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35263" y="2760784"/>
            <a:ext cx="4652888" cy="6992818"/>
          </a:xfrm>
          <a:prstGeom prst="line">
            <a:avLst/>
          </a:prstGeom>
          <a:ln w="9525" cap="flat" cmpd="sng" algn="ctr">
            <a:solidFill>
              <a:srgbClr val="FF0000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>
            <a:off x="13270338" y="2760784"/>
            <a:ext cx="0" cy="482990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335263" y="2760784"/>
            <a:ext cx="0" cy="4829908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4" idx="0"/>
          </p:cNvCxnSpPr>
          <p:nvPr/>
        </p:nvCxnSpPr>
        <p:spPr>
          <a:xfrm flipV="1">
            <a:off x="4988152" y="2413000"/>
            <a:ext cx="1763713" cy="7340601"/>
          </a:xfrm>
          <a:prstGeom prst="line">
            <a:avLst/>
          </a:prstGeom>
          <a:ln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4" idx="1"/>
          </p:cNvCxnSpPr>
          <p:nvPr/>
        </p:nvCxnSpPr>
        <p:spPr>
          <a:xfrm flipV="1">
            <a:off x="4941967" y="416622"/>
            <a:ext cx="569833" cy="9299782"/>
          </a:xfrm>
          <a:prstGeom prst="line">
            <a:avLst/>
          </a:prstGeom>
          <a:ln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>
            <a:stCxn id="4" idx="0"/>
          </p:cNvCxnSpPr>
          <p:nvPr/>
        </p:nvCxnSpPr>
        <p:spPr>
          <a:xfrm flipH="1" flipV="1">
            <a:off x="4922836" y="2760783"/>
            <a:ext cx="65316" cy="6992818"/>
          </a:xfrm>
          <a:prstGeom prst="line">
            <a:avLst/>
          </a:prstGeom>
          <a:ln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4" idx="7"/>
          </p:cNvCxnSpPr>
          <p:nvPr/>
        </p:nvCxnSpPr>
        <p:spPr>
          <a:xfrm flipH="1" flipV="1">
            <a:off x="3609068" y="1789803"/>
            <a:ext cx="1425268" cy="7926601"/>
          </a:xfrm>
          <a:prstGeom prst="line">
            <a:avLst/>
          </a:prstGeom>
          <a:ln>
            <a:solidFill>
              <a:srgbClr val="7030A0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endCxn id="2" idx="1"/>
          </p:cNvCxnSpPr>
          <p:nvPr/>
        </p:nvCxnSpPr>
        <p:spPr>
          <a:xfrm flipH="1" flipV="1">
            <a:off x="4255039" y="2754830"/>
            <a:ext cx="1777302" cy="5953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6032341" y="2754830"/>
            <a:ext cx="0" cy="58499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2" idx="1"/>
          </p:cNvCxnSpPr>
          <p:nvPr/>
        </p:nvCxnSpPr>
        <p:spPr>
          <a:xfrm>
            <a:off x="4255039" y="2754830"/>
            <a:ext cx="0" cy="584990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H="1">
            <a:off x="4255039" y="6604000"/>
            <a:ext cx="17773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H="1">
            <a:off x="5740400" y="6604000"/>
            <a:ext cx="4184" cy="2000739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4922836" y="6629400"/>
            <a:ext cx="0" cy="1975339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H="1">
            <a:off x="4648200" y="6604000"/>
            <a:ext cx="4482" cy="2000739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/>
          <p:nvPr/>
        </p:nvCxnSpPr>
        <p:spPr>
          <a:xfrm flipH="1">
            <a:off x="4407439" y="6604000"/>
            <a:ext cx="13954" cy="2000739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/>
          <p:nvPr/>
        </p:nvCxnSpPr>
        <p:spPr>
          <a:xfrm>
            <a:off x="5511800" y="6604000"/>
            <a:ext cx="0" cy="2000739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/>
          <p:nvPr/>
        </p:nvCxnSpPr>
        <p:spPr>
          <a:xfrm>
            <a:off x="4780722" y="6589643"/>
            <a:ext cx="0" cy="1993435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/>
          <p:nvPr/>
        </p:nvCxnSpPr>
        <p:spPr>
          <a:xfrm>
            <a:off x="5096536" y="6589643"/>
            <a:ext cx="0" cy="2015096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>
            <a:off x="5911327" y="6604000"/>
            <a:ext cx="1351" cy="2035440"/>
          </a:xfrm>
          <a:prstGeom prst="straightConnector1">
            <a:avLst/>
          </a:prstGeom>
          <a:ln>
            <a:solidFill>
              <a:srgbClr val="FFFF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6751865" y="2754830"/>
            <a:ext cx="0" cy="838942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/>
          <p:nvPr/>
        </p:nvCxnSpPr>
        <p:spPr>
          <a:xfrm>
            <a:off x="5341209" y="2754830"/>
            <a:ext cx="0" cy="823182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/>
          <p:nvPr/>
        </p:nvCxnSpPr>
        <p:spPr>
          <a:xfrm flipH="1">
            <a:off x="4939569" y="2766736"/>
            <a:ext cx="1" cy="858375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/>
          <p:nvPr/>
        </p:nvCxnSpPr>
        <p:spPr>
          <a:xfrm flipH="1">
            <a:off x="3609067" y="2782332"/>
            <a:ext cx="146504" cy="836191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 flipH="1">
            <a:off x="2286000" y="7590692"/>
            <a:ext cx="10984338" cy="157235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H="1" flipV="1">
            <a:off x="3181350" y="6200043"/>
            <a:ext cx="10088988" cy="136525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6751865" y="6589643"/>
            <a:ext cx="0" cy="2040495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335263" y="7565293"/>
            <a:ext cx="4761273" cy="126921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flipV="1">
            <a:off x="354394" y="6387197"/>
            <a:ext cx="4848269" cy="119245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4952583" y="6393412"/>
            <a:ext cx="0" cy="2447314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3657465" y="6766560"/>
            <a:ext cx="0" cy="1798422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/>
          <p:nvPr/>
        </p:nvCxnSpPr>
        <p:spPr>
          <a:xfrm flipH="1">
            <a:off x="4941967" y="8535931"/>
            <a:ext cx="1809898" cy="29858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 flipH="1" flipV="1">
            <a:off x="4937172" y="6416431"/>
            <a:ext cx="1814693" cy="23837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 flipH="1" flipV="1">
            <a:off x="3622871" y="8428392"/>
            <a:ext cx="1319095" cy="412072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/>
          <p:nvPr/>
        </p:nvCxnSpPr>
        <p:spPr>
          <a:xfrm flipH="1">
            <a:off x="3569554" y="6417774"/>
            <a:ext cx="1383029" cy="403030"/>
          </a:xfrm>
          <a:prstGeom prst="line">
            <a:avLst/>
          </a:prstGeom>
          <a:ln w="38100">
            <a:solidFill>
              <a:srgbClr val="FF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335262" y="7550935"/>
            <a:ext cx="6536265" cy="100286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flipV="1">
            <a:off x="343161" y="6666521"/>
            <a:ext cx="6408704" cy="93589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flipH="1" flipV="1">
            <a:off x="3603394" y="6764714"/>
            <a:ext cx="9666943" cy="803902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flipH="1">
            <a:off x="3589937" y="7523783"/>
            <a:ext cx="9680400" cy="92256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5" name="Curved Right Arrow 164"/>
          <p:cNvSpPr/>
          <p:nvPr/>
        </p:nvSpPr>
        <p:spPr>
          <a:xfrm rot="3433091">
            <a:off x="5999800" y="311619"/>
            <a:ext cx="689853" cy="2727679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11243733" y="2413000"/>
            <a:ext cx="133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P.P.</a:t>
            </a:r>
            <a:endParaRPr lang="en-US" dirty="0"/>
          </a:p>
        </p:txBody>
      </p:sp>
      <p:sp>
        <p:nvSpPr>
          <p:cNvPr id="167" name="TextBox 166"/>
          <p:cNvSpPr txBox="1"/>
          <p:nvPr/>
        </p:nvSpPr>
        <p:spPr>
          <a:xfrm>
            <a:off x="13316521" y="7176255"/>
            <a:ext cx="5602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H.L.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12862284" y="8213746"/>
            <a:ext cx="9746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G.L.</a:t>
            </a:r>
            <a:endParaRPr lang="en-US" dirty="0"/>
          </a:p>
        </p:txBody>
      </p:sp>
      <p:sp>
        <p:nvSpPr>
          <p:cNvPr id="169" name="TextBox 168"/>
          <p:cNvSpPr txBox="1"/>
          <p:nvPr/>
        </p:nvSpPr>
        <p:spPr>
          <a:xfrm>
            <a:off x="5833402" y="7262804"/>
            <a:ext cx="577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T.H.</a:t>
            </a:r>
            <a:endParaRPr lang="en-US" dirty="0"/>
          </a:p>
        </p:txBody>
      </p:sp>
      <p:sp>
        <p:nvSpPr>
          <p:cNvPr id="171" name="TextBox 170"/>
          <p:cNvSpPr txBox="1"/>
          <p:nvPr/>
        </p:nvSpPr>
        <p:spPr>
          <a:xfrm>
            <a:off x="4708042" y="9661042"/>
            <a:ext cx="54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S.P.</a:t>
            </a:r>
            <a:endParaRPr lang="en-US" dirty="0"/>
          </a:p>
        </p:txBody>
      </p:sp>
      <p:sp>
        <p:nvSpPr>
          <p:cNvPr id="172" name="Oval 171"/>
          <p:cNvSpPr/>
          <p:nvPr/>
        </p:nvSpPr>
        <p:spPr>
          <a:xfrm>
            <a:off x="4867533" y="9463661"/>
            <a:ext cx="240082" cy="24636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2" name="Straight Connector 181"/>
          <p:cNvCxnSpPr/>
          <p:nvPr/>
        </p:nvCxnSpPr>
        <p:spPr>
          <a:xfrm flipH="1">
            <a:off x="5341209" y="6666521"/>
            <a:ext cx="1410656" cy="204221"/>
          </a:xfrm>
          <a:prstGeom prst="line">
            <a:avLst/>
          </a:prstGeom>
          <a:ln w="3810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3700060" y="6813189"/>
            <a:ext cx="1676295" cy="75867"/>
          </a:xfrm>
          <a:prstGeom prst="line">
            <a:avLst/>
          </a:prstGeom>
          <a:ln w="3810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/>
          <p:nvPr/>
        </p:nvCxnSpPr>
        <p:spPr>
          <a:xfrm flipH="1" flipV="1">
            <a:off x="5312818" y="8311264"/>
            <a:ext cx="1392865" cy="224480"/>
          </a:xfrm>
          <a:prstGeom prst="line">
            <a:avLst/>
          </a:prstGeom>
          <a:ln w="3810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8" name="Straight Connector 187"/>
          <p:cNvCxnSpPr/>
          <p:nvPr/>
        </p:nvCxnSpPr>
        <p:spPr>
          <a:xfrm flipV="1">
            <a:off x="3639751" y="8293900"/>
            <a:ext cx="1656368" cy="126874"/>
          </a:xfrm>
          <a:prstGeom prst="line">
            <a:avLst/>
          </a:prstGeom>
          <a:ln w="3810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>
            <a:off x="5330130" y="6857925"/>
            <a:ext cx="0" cy="1469760"/>
          </a:xfrm>
          <a:prstGeom prst="line">
            <a:avLst/>
          </a:prstGeom>
          <a:ln w="38100">
            <a:solidFill>
              <a:srgbClr val="FF33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269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5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25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1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1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75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1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1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25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75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7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750" fill="hold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75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1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7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175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25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10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75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2750"/>
                            </p:stCondLst>
                            <p:childTnLst>
                              <p:par>
                                <p:cTn id="6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875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875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7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450"/>
                            </p:stCondLst>
                            <p:childTnLst>
                              <p:par>
                                <p:cTn id="6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1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32200"/>
                            </p:stCondLst>
                            <p:childTnLst>
                              <p:par>
                                <p:cTn id="7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1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3950"/>
                            </p:stCondLst>
                            <p:childTnLst>
                              <p:par>
                                <p:cTn id="7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175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700"/>
                            </p:stCondLst>
                            <p:childTnLst>
                              <p:par>
                                <p:cTn id="8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175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37450"/>
                            </p:stCondLst>
                            <p:childTnLst>
                              <p:par>
                                <p:cTn id="8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175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9200"/>
                            </p:stCondLst>
                            <p:childTnLst>
                              <p:par>
                                <p:cTn id="8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17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1750" fill="hold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40950"/>
                            </p:stCondLst>
                            <p:childTnLst>
                              <p:par>
                                <p:cTn id="9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175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42700"/>
                            </p:stCondLst>
                            <p:childTnLst>
                              <p:par>
                                <p:cTn id="9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175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44450"/>
                            </p:stCondLst>
                            <p:childTnLst>
                              <p:par>
                                <p:cTn id="10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175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6200"/>
                            </p:stCondLst>
                            <p:childTnLst>
                              <p:par>
                                <p:cTn id="10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175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47950"/>
                            </p:stCondLst>
                            <p:childTnLst>
                              <p:par>
                                <p:cTn id="10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1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9700"/>
                            </p:stCondLst>
                            <p:childTnLst>
                              <p:par>
                                <p:cTn id="1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175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51450"/>
                            </p:stCondLst>
                            <p:childTnLst>
                              <p:par>
                                <p:cTn id="1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175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53200"/>
                            </p:stCondLst>
                            <p:childTnLst>
                              <p:par>
                                <p:cTn id="1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175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54950"/>
                            </p:stCondLst>
                            <p:childTnLst>
                              <p:par>
                                <p:cTn id="1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1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6700"/>
                            </p:stCondLst>
                            <p:childTnLst>
                              <p:par>
                                <p:cTn id="1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175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58450"/>
                            </p:stCondLst>
                            <p:childTnLst>
                              <p:par>
                                <p:cTn id="1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175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60200"/>
                            </p:stCondLst>
                            <p:childTnLst>
                              <p:par>
                                <p:cTn id="13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175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>
                            <p:stCondLst>
                              <p:cond delay="61950"/>
                            </p:stCondLst>
                            <p:childTnLst>
                              <p:par>
                                <p:cTn id="14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175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63700"/>
                            </p:stCondLst>
                            <p:childTnLst>
                              <p:par>
                                <p:cTn id="14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175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65450"/>
                            </p:stCondLst>
                            <p:childTnLst>
                              <p:par>
                                <p:cTn id="1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1" dur="175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67200"/>
                            </p:stCondLst>
                            <p:childTnLst>
                              <p:par>
                                <p:cTn id="1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175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68950"/>
                            </p:stCondLst>
                            <p:childTnLst>
                              <p:par>
                                <p:cTn id="1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9" dur="175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70700"/>
                            </p:stCondLst>
                            <p:childTnLst>
                              <p:par>
                                <p:cTn id="16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3" dur="1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72450"/>
                            </p:stCondLst>
                            <p:childTnLst>
                              <p:par>
                                <p:cTn id="16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7" dur="175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74200"/>
                            </p:stCondLst>
                            <p:childTnLst>
                              <p:par>
                                <p:cTn id="16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1" dur="175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75950"/>
                            </p:stCondLst>
                            <p:childTnLst>
                              <p:par>
                                <p:cTn id="17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5" dur="175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6" fill="hold">
                            <p:stCondLst>
                              <p:cond delay="77700"/>
                            </p:stCondLst>
                            <p:childTnLst>
                              <p:par>
                                <p:cTn id="17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9" dur="175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9450"/>
                            </p:stCondLst>
                            <p:childTnLst>
                              <p:par>
                                <p:cTn id="18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3" dur="175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81200"/>
                            </p:stCondLst>
                            <p:childTnLst>
                              <p:par>
                                <p:cTn id="18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7" dur="175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8" fill="hold">
                            <p:stCondLst>
                              <p:cond delay="82950"/>
                            </p:stCondLst>
                            <p:childTnLst>
                              <p:par>
                                <p:cTn id="18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1" dur="175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2" fill="hold">
                            <p:stCondLst>
                              <p:cond delay="84700"/>
                            </p:stCondLst>
                            <p:childTnLst>
                              <p:par>
                                <p:cTn id="19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5" dur="175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6" fill="hold">
                            <p:stCondLst>
                              <p:cond delay="86450"/>
                            </p:stCondLst>
                            <p:childTnLst>
                              <p:par>
                                <p:cTn id="19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9" dur="175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0" fill="hold">
                            <p:stCondLst>
                              <p:cond delay="88200"/>
                            </p:stCondLst>
                            <p:childTnLst>
                              <p:par>
                                <p:cTn id="20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3" dur="1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89950"/>
                            </p:stCondLst>
                            <p:childTnLst>
                              <p:par>
                                <p:cTn id="20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7" dur="175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91700"/>
                            </p:stCondLst>
                            <p:childTnLst>
                              <p:par>
                                <p:cTn id="20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1" dur="175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93450"/>
                            </p:stCondLst>
                            <p:childTnLst>
                              <p:par>
                                <p:cTn id="2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5" dur="175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6" fill="hold">
                            <p:stCondLst>
                              <p:cond delay="95200"/>
                            </p:stCondLst>
                            <p:childTnLst>
                              <p:par>
                                <p:cTn id="2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9" dur="175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96950"/>
                            </p:stCondLst>
                            <p:childTnLst>
                              <p:par>
                                <p:cTn id="2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3" dur="175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4" fill="hold">
                            <p:stCondLst>
                              <p:cond delay="98700"/>
                            </p:stCondLst>
                            <p:childTnLst>
                              <p:par>
                                <p:cTn id="2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7" dur="175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8" fill="hold">
                            <p:stCondLst>
                              <p:cond delay="100450"/>
                            </p:stCondLst>
                            <p:childTnLst>
                              <p:par>
                                <p:cTn id="22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1" dur="175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102200"/>
                            </p:stCondLst>
                            <p:childTnLst>
                              <p:par>
                                <p:cTn id="2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5" dur="175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" grpId="0" animBg="1"/>
      <p:bldP spid="165" grpId="0" animBg="1"/>
      <p:bldP spid="166" grpId="0"/>
      <p:bldP spid="167" grpId="0"/>
      <p:bldP spid="168" grpId="0"/>
      <p:bldP spid="169" grpId="0"/>
      <p:bldP spid="171" grpId="0"/>
      <p:bldP spid="17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27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13</cp:revision>
  <dcterms:created xsi:type="dcterms:W3CDTF">2020-06-10T10:49:53Z</dcterms:created>
  <dcterms:modified xsi:type="dcterms:W3CDTF">2020-06-11T03:02:33Z</dcterms:modified>
</cp:coreProperties>
</file>